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732" y="84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48BAC-5B3E-438E-A442-106C63EB0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099E4-9202-4D00-BF8D-F614069C6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95924-2196-45C9-BD90-B72275519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76A3-F429-46B0-8D67-18BE8D203421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864D3-EF5D-4AB9-8E29-534FF4C14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50725-7908-4B82-B25A-D417135C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DBCA-E7E5-4161-9C1D-10825A8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5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426B5-094C-49C6-AA4F-8487D2372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1BE15-FA5B-4357-B17B-F5E7A4063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461B6-37B2-4C9B-9CD6-A65A0E3C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76A3-F429-46B0-8D67-18BE8D203421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AA050-FE89-4646-98E6-8D28E298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BAF33-2913-4F06-A7B1-7B47EA45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DBCA-E7E5-4161-9C1D-10825A8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2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9F4940-2A4B-4ED8-AF34-A137B5320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2BA52-BB7E-46BD-BBF3-E9AE8C62D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6B511-C8F0-4360-9E69-A88971F1E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76A3-F429-46B0-8D67-18BE8D203421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1B467-FC78-4DE3-987D-F5F2EB96A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A0A51-4118-4E73-B7C9-AB1BC6A0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DBCA-E7E5-4161-9C1D-10825A8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7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3DC5E-8F8C-4609-B41B-3EFA983B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40972-CEDE-47DA-B9F7-6715C5E96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BFE55-EB4F-4164-AB96-05012BED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76A3-F429-46B0-8D67-18BE8D203421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8372E-11A2-4FAF-B3BE-68FB1224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AC619-F770-4CEA-8140-14FFB8884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DBCA-E7E5-4161-9C1D-10825A8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2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B18B8-B2C9-40B6-8AA1-EC24D732D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00277-BE2C-4558-8EF8-1B6B7FCDE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E09E8-DE4E-4F1E-BF26-734BFB6E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76A3-F429-46B0-8D67-18BE8D203421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B2491-6A90-4D81-8AF2-13BFB9605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28977-C22C-4EFF-8FE5-B28476B7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DBCA-E7E5-4161-9C1D-10825A8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3A441-6B15-406F-B6F4-8BAD24FF0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95BD9-4095-4953-9A56-D8F6771F3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A1DAF-E043-494F-ABAB-E068E7BC0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B407E-2BD8-43BF-8BEB-4304B71BF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76A3-F429-46B0-8D67-18BE8D203421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A136E-04EF-415F-9F2A-B649D003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65799-344C-4F1A-83D5-1EE0B067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DBCA-E7E5-4161-9C1D-10825A8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4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6F20B-1F91-4A6A-9A2B-05631F730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6A6692-0554-45FD-B819-C1C3C921A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2E99F-47D7-459F-9F64-4DFBFA59B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55D1D4-47AA-426D-B076-1053BBFCB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AE3043-5C17-411A-AF84-1F6F1D711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19C3AF-2E29-4CB8-84CB-5F363DCFB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76A3-F429-46B0-8D67-18BE8D203421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AFDA7F-BCF9-4C03-A020-3F5940FEB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68757A-EEA3-4E94-A6B1-F0E73B163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DBCA-E7E5-4161-9C1D-10825A8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6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FC8A8-D46F-4710-AC46-478494020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D36864-1D15-4F53-9C46-7B180DA2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76A3-F429-46B0-8D67-18BE8D203421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F62CE1-7BA8-4EF8-92B1-00817552D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B2539-E195-4986-A2B8-CBBAB50A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DBCA-E7E5-4161-9C1D-10825A8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6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3DC5B9-C397-47B8-9641-DD99D4807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76A3-F429-46B0-8D67-18BE8D203421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706B-A76B-461D-B518-036493B0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4D454-E3C0-42F0-9C5E-11BE8D5C7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DBCA-E7E5-4161-9C1D-10825A8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6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7A98-9C51-4E24-BB06-DA849FF6A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89905-EB17-4948-9997-BDD1E9BFA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EA41B-A023-4C13-844A-EE99FEA1C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BF8A2-C52B-4EEC-B8A5-580043667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76A3-F429-46B0-8D67-18BE8D203421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734CF-9882-4052-A82B-A947A7B9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85CC7-FFA0-42B1-B5B9-204FBDA29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DBCA-E7E5-4161-9C1D-10825A8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7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53F5-FD16-4F04-A0E3-2685CD154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D4C83-2C2E-48E9-AE87-CD312C697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89E44-FB0E-461D-BCAB-984A9BE87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966AC-63AD-4E27-A6EF-64E8D1C68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76A3-F429-46B0-8D67-18BE8D203421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4125F-804B-433D-B741-0E0391932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519F3-40B4-420A-A7C5-138222E6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DBCA-E7E5-4161-9C1D-10825A8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B45F2F-0469-40A6-B4A3-CE4850E60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23A8C-1465-4542-A9DA-262611ADD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B2278-3735-4E5A-96A7-D73D90B7B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376A3-F429-46B0-8D67-18BE8D203421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01C48-5100-4B8C-91D1-61B63B978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38E58-01F2-4196-93B5-49908C03C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6DBCA-E7E5-4161-9C1D-10825A8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2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FFECFDEE-3F5A-4663-9C4A-0FF3C05D67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590" y="215339"/>
            <a:ext cx="946150" cy="952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200B31-07BB-4C3B-BE1A-89A19A98574A}"/>
              </a:ext>
            </a:extLst>
          </p:cNvPr>
          <p:cNvSpPr txBox="1"/>
          <p:nvPr/>
        </p:nvSpPr>
        <p:spPr>
          <a:xfrm>
            <a:off x="1760220" y="474749"/>
            <a:ext cx="8401050" cy="6064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Project Worksheet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Name:            							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School: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Teacher: 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Grade: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Category: 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(select one)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Energy &amp; Engineering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Technology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Physical Science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Earth &amp; Space Science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Biological Science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836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D5709-9AC4-459B-8925-A4880273E104}"/>
              </a:ext>
            </a:extLst>
          </p:cNvPr>
          <p:cNvSpPr txBox="1"/>
          <p:nvPr/>
        </p:nvSpPr>
        <p:spPr>
          <a:xfrm>
            <a:off x="2946083" y="279321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H: Project Materials</a:t>
            </a:r>
          </a:p>
        </p:txBody>
      </p:sp>
    </p:spTree>
    <p:extLst>
      <p:ext uri="{BB962C8B-B14F-4D97-AF65-F5344CB8AC3E}">
        <p14:creationId xmlns:p14="http://schemas.microsoft.com/office/powerpoint/2010/main" val="2382009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D5709-9AC4-459B-8925-A4880273E104}"/>
              </a:ext>
            </a:extLst>
          </p:cNvPr>
          <p:cNvSpPr txBox="1"/>
          <p:nvPr/>
        </p:nvSpPr>
        <p:spPr>
          <a:xfrm>
            <a:off x="2946083" y="279321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I: Safety Measures and Equipment</a:t>
            </a:r>
          </a:p>
        </p:txBody>
      </p:sp>
    </p:spTree>
    <p:extLst>
      <p:ext uri="{BB962C8B-B14F-4D97-AF65-F5344CB8AC3E}">
        <p14:creationId xmlns:p14="http://schemas.microsoft.com/office/powerpoint/2010/main" val="3005897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D5709-9AC4-459B-8925-A4880273E104}"/>
              </a:ext>
            </a:extLst>
          </p:cNvPr>
          <p:cNvSpPr txBox="1"/>
          <p:nvPr/>
        </p:nvSpPr>
        <p:spPr>
          <a:xfrm>
            <a:off x="1821180" y="302181"/>
            <a:ext cx="85496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J: Experiment Set Up (pictures or explanation)</a:t>
            </a:r>
          </a:p>
        </p:txBody>
      </p:sp>
    </p:spTree>
    <p:extLst>
      <p:ext uri="{BB962C8B-B14F-4D97-AF65-F5344CB8AC3E}">
        <p14:creationId xmlns:p14="http://schemas.microsoft.com/office/powerpoint/2010/main" val="2359222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D5709-9AC4-459B-8925-A4880273E104}"/>
              </a:ext>
            </a:extLst>
          </p:cNvPr>
          <p:cNvSpPr txBox="1"/>
          <p:nvPr/>
        </p:nvSpPr>
        <p:spPr>
          <a:xfrm>
            <a:off x="2946083" y="279321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K: Experiment</a:t>
            </a:r>
          </a:p>
        </p:txBody>
      </p:sp>
    </p:spTree>
    <p:extLst>
      <p:ext uri="{BB962C8B-B14F-4D97-AF65-F5344CB8AC3E}">
        <p14:creationId xmlns:p14="http://schemas.microsoft.com/office/powerpoint/2010/main" val="214898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D5709-9AC4-459B-8925-A4880273E104}"/>
              </a:ext>
            </a:extLst>
          </p:cNvPr>
          <p:cNvSpPr txBox="1"/>
          <p:nvPr/>
        </p:nvSpPr>
        <p:spPr>
          <a:xfrm>
            <a:off x="2946083" y="279321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L: Results</a:t>
            </a:r>
          </a:p>
        </p:txBody>
      </p:sp>
    </p:spTree>
    <p:extLst>
      <p:ext uri="{BB962C8B-B14F-4D97-AF65-F5344CB8AC3E}">
        <p14:creationId xmlns:p14="http://schemas.microsoft.com/office/powerpoint/2010/main" val="2110919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D5709-9AC4-459B-8925-A4880273E104}"/>
              </a:ext>
            </a:extLst>
          </p:cNvPr>
          <p:cNvSpPr txBox="1"/>
          <p:nvPr/>
        </p:nvSpPr>
        <p:spPr>
          <a:xfrm>
            <a:off x="2946083" y="279321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M: Conclusion</a:t>
            </a:r>
          </a:p>
        </p:txBody>
      </p:sp>
    </p:spTree>
    <p:extLst>
      <p:ext uri="{BB962C8B-B14F-4D97-AF65-F5344CB8AC3E}">
        <p14:creationId xmlns:p14="http://schemas.microsoft.com/office/powerpoint/2010/main" val="2067407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A56E04-8220-4BA3-99CA-E2F69341A781}"/>
              </a:ext>
            </a:extLst>
          </p:cNvPr>
          <p:cNvSpPr txBox="1"/>
          <p:nvPr/>
        </p:nvSpPr>
        <p:spPr>
          <a:xfrm>
            <a:off x="4980623" y="281285"/>
            <a:ext cx="33175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N: Abstract</a:t>
            </a:r>
          </a:p>
        </p:txBody>
      </p:sp>
    </p:spTree>
    <p:extLst>
      <p:ext uri="{BB962C8B-B14F-4D97-AF65-F5344CB8AC3E}">
        <p14:creationId xmlns:p14="http://schemas.microsoft.com/office/powerpoint/2010/main" val="2981761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D94D00-3FE4-479D-ADD4-FFE01BF91A30}"/>
              </a:ext>
            </a:extLst>
          </p:cNvPr>
          <p:cNvSpPr txBox="1"/>
          <p:nvPr/>
        </p:nvSpPr>
        <p:spPr>
          <a:xfrm>
            <a:off x="5128736" y="257145"/>
            <a:ext cx="20031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O: Journal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248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5C539-19C7-4114-83E6-B207EA0A1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dirty="0"/>
              <a:t>				Table of Contents</a:t>
            </a:r>
          </a:p>
          <a:p>
            <a:r>
              <a:rPr lang="en-US" dirty="0"/>
              <a:t>A: Project Title: </a:t>
            </a:r>
          </a:p>
          <a:p>
            <a:r>
              <a:rPr lang="en-US" dirty="0"/>
              <a:t>B: Project Ideas:  </a:t>
            </a:r>
          </a:p>
          <a:p>
            <a:r>
              <a:rPr lang="en-US" dirty="0"/>
              <a:t>C: Purpose: </a:t>
            </a:r>
          </a:p>
          <a:p>
            <a:r>
              <a:rPr lang="en-US" dirty="0"/>
              <a:t>D: Research:  </a:t>
            </a:r>
          </a:p>
          <a:p>
            <a:r>
              <a:rPr lang="en-US" dirty="0"/>
              <a:t>E: Question: </a:t>
            </a:r>
          </a:p>
          <a:p>
            <a:r>
              <a:rPr lang="en-US" dirty="0"/>
              <a:t>F: Hypothesis:  </a:t>
            </a:r>
          </a:p>
          <a:p>
            <a:r>
              <a:rPr lang="en-US" dirty="0"/>
              <a:t>G: Procedures:</a:t>
            </a:r>
          </a:p>
          <a:p>
            <a:r>
              <a:rPr lang="en-US" dirty="0"/>
              <a:t>H: Project Materials: </a:t>
            </a:r>
          </a:p>
          <a:p>
            <a:r>
              <a:rPr lang="en-US" dirty="0"/>
              <a:t>I: Safety Measures and Equipment: </a:t>
            </a:r>
          </a:p>
          <a:p>
            <a:r>
              <a:rPr lang="en-US" dirty="0"/>
              <a:t>J: Experiment Set Up (pictures or explanation): </a:t>
            </a:r>
          </a:p>
          <a:p>
            <a:r>
              <a:rPr lang="en-US" dirty="0"/>
              <a:t>K: Experiment: </a:t>
            </a:r>
          </a:p>
          <a:p>
            <a:r>
              <a:rPr lang="en-US" dirty="0"/>
              <a:t>L: Results: </a:t>
            </a:r>
          </a:p>
          <a:p>
            <a:r>
              <a:rPr lang="en-US" dirty="0"/>
              <a:t>M: Conclusion: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3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D5709-9AC4-459B-8925-A4880273E104}"/>
              </a:ext>
            </a:extLst>
          </p:cNvPr>
          <p:cNvSpPr txBox="1"/>
          <p:nvPr/>
        </p:nvSpPr>
        <p:spPr>
          <a:xfrm>
            <a:off x="2946083" y="279321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A: Project Title </a:t>
            </a:r>
          </a:p>
        </p:txBody>
      </p:sp>
    </p:spTree>
    <p:extLst>
      <p:ext uri="{BB962C8B-B14F-4D97-AF65-F5344CB8AC3E}">
        <p14:creationId xmlns:p14="http://schemas.microsoft.com/office/powerpoint/2010/main" val="301107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D5709-9AC4-459B-8925-A4880273E104}"/>
              </a:ext>
            </a:extLst>
          </p:cNvPr>
          <p:cNvSpPr txBox="1"/>
          <p:nvPr/>
        </p:nvSpPr>
        <p:spPr>
          <a:xfrm>
            <a:off x="2946083" y="279321"/>
            <a:ext cx="60979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B: Project Ideas  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399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D5709-9AC4-459B-8925-A4880273E104}"/>
              </a:ext>
            </a:extLst>
          </p:cNvPr>
          <p:cNvSpPr txBox="1"/>
          <p:nvPr/>
        </p:nvSpPr>
        <p:spPr>
          <a:xfrm>
            <a:off x="2946083" y="279321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C: Purpose </a:t>
            </a:r>
          </a:p>
        </p:txBody>
      </p:sp>
    </p:spTree>
    <p:extLst>
      <p:ext uri="{BB962C8B-B14F-4D97-AF65-F5344CB8AC3E}">
        <p14:creationId xmlns:p14="http://schemas.microsoft.com/office/powerpoint/2010/main" val="333881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D5709-9AC4-459B-8925-A4880273E104}"/>
              </a:ext>
            </a:extLst>
          </p:cNvPr>
          <p:cNvSpPr txBox="1"/>
          <p:nvPr/>
        </p:nvSpPr>
        <p:spPr>
          <a:xfrm>
            <a:off x="2946083" y="279321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D: Research </a:t>
            </a:r>
          </a:p>
        </p:txBody>
      </p:sp>
    </p:spTree>
    <p:extLst>
      <p:ext uri="{BB962C8B-B14F-4D97-AF65-F5344CB8AC3E}">
        <p14:creationId xmlns:p14="http://schemas.microsoft.com/office/powerpoint/2010/main" val="327729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D5709-9AC4-459B-8925-A4880273E104}"/>
              </a:ext>
            </a:extLst>
          </p:cNvPr>
          <p:cNvSpPr txBox="1"/>
          <p:nvPr/>
        </p:nvSpPr>
        <p:spPr>
          <a:xfrm>
            <a:off x="2946083" y="279321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E: Question</a:t>
            </a:r>
          </a:p>
        </p:txBody>
      </p:sp>
    </p:spTree>
    <p:extLst>
      <p:ext uri="{BB962C8B-B14F-4D97-AF65-F5344CB8AC3E}">
        <p14:creationId xmlns:p14="http://schemas.microsoft.com/office/powerpoint/2010/main" val="288981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D5709-9AC4-459B-8925-A4880273E104}"/>
              </a:ext>
            </a:extLst>
          </p:cNvPr>
          <p:cNvSpPr txBox="1"/>
          <p:nvPr/>
        </p:nvSpPr>
        <p:spPr>
          <a:xfrm>
            <a:off x="2946083" y="279321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F: Hypothesis</a:t>
            </a:r>
          </a:p>
        </p:txBody>
      </p:sp>
    </p:spTree>
    <p:extLst>
      <p:ext uri="{BB962C8B-B14F-4D97-AF65-F5344CB8AC3E}">
        <p14:creationId xmlns:p14="http://schemas.microsoft.com/office/powerpoint/2010/main" val="2848855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D5709-9AC4-459B-8925-A4880273E104}"/>
              </a:ext>
            </a:extLst>
          </p:cNvPr>
          <p:cNvSpPr txBox="1"/>
          <p:nvPr/>
        </p:nvSpPr>
        <p:spPr>
          <a:xfrm>
            <a:off x="2946083" y="279321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G: Procedures</a:t>
            </a:r>
          </a:p>
        </p:txBody>
      </p:sp>
    </p:spTree>
    <p:extLst>
      <p:ext uri="{BB962C8B-B14F-4D97-AF65-F5344CB8AC3E}">
        <p14:creationId xmlns:p14="http://schemas.microsoft.com/office/powerpoint/2010/main" val="94615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171</Words>
  <Application>Microsoft Office PowerPoint</Application>
  <PresentationFormat>Widescreen</PresentationFormat>
  <Paragraphs>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 Harston</dc:creator>
  <cp:lastModifiedBy>Marcus Harston</cp:lastModifiedBy>
  <cp:revision>1</cp:revision>
  <dcterms:created xsi:type="dcterms:W3CDTF">2021-11-19T15:07:18Z</dcterms:created>
  <dcterms:modified xsi:type="dcterms:W3CDTF">2021-11-19T15:28:28Z</dcterms:modified>
</cp:coreProperties>
</file>